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6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0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5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94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0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82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0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2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26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1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1D20CB-4D10-4F74-B6E9-F981236D55F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BD89C0-B320-4166-9D70-798574839A4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14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60389" y="1458267"/>
            <a:ext cx="93664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Приоритетный проект Правительства РФ</a:t>
            </a:r>
          </a:p>
          <a:p>
            <a:pPr algn="ctr"/>
            <a:r>
              <a:rPr lang="ru-RU" sz="4000" b="1" dirty="0" smtClean="0"/>
              <a:t> </a:t>
            </a:r>
            <a:r>
              <a:rPr lang="ru-RU" sz="6000" b="1" dirty="0" smtClean="0"/>
              <a:t>«Реформа контрольной и </a:t>
            </a:r>
            <a:r>
              <a:rPr lang="ru-RU" sz="6000" b="1" dirty="0" err="1" smtClean="0"/>
              <a:t>надзороной</a:t>
            </a:r>
            <a:r>
              <a:rPr lang="ru-RU" sz="6000" b="1" dirty="0" smtClean="0"/>
              <a:t> деятельности»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7074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9" y="57666"/>
            <a:ext cx="11984122" cy="633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1" y="115331"/>
            <a:ext cx="11961340" cy="617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6" y="148281"/>
            <a:ext cx="12002530" cy="607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20" y="140043"/>
            <a:ext cx="11920150" cy="610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6" y="205945"/>
            <a:ext cx="11977816" cy="603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</TotalTime>
  <Words>12</Words>
  <Application>Microsoft Office PowerPoint</Application>
  <PresentationFormat>Широкоэкранный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Дашиев Анатолий Батуевич</dc:creator>
  <cp:lastModifiedBy>Дашиев Анатолий Батуевич</cp:lastModifiedBy>
  <cp:revision>3</cp:revision>
  <dcterms:created xsi:type="dcterms:W3CDTF">2018-08-20T04:34:45Z</dcterms:created>
  <dcterms:modified xsi:type="dcterms:W3CDTF">2018-08-20T04:50:32Z</dcterms:modified>
</cp:coreProperties>
</file>