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7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09634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Организация работы районной Комиссии по делам несовершеннолетних и защите </a:t>
            </a:r>
            <a:b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их прав в новогодние праздничные дни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Декабрь 2023 года – </a:t>
            </a:r>
          </a:p>
          <a:p>
            <a:pPr algn="ctr"/>
            <a:r>
              <a:rPr lang="ru-RU" dirty="0" smtClean="0"/>
              <a:t>январь 2024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79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3931920" cy="576064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с.Чикой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54880" y="620688"/>
            <a:ext cx="393192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r>
              <a:rPr lang="ru-RU" dirty="0" err="1" smtClean="0"/>
              <a:t>с.Чикой</a:t>
            </a:r>
            <a:endParaRPr lang="ru-RU" dirty="0"/>
          </a:p>
        </p:txBody>
      </p:sp>
      <p:pic>
        <p:nvPicPr>
          <p:cNvPr id="9218" name="Picture 2" descr="C:\Users\KDN\Desktop\нг\20240121_1300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29634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DN\Desktop\нг\20240121_1301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340768"/>
            <a:ext cx="30243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7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Дружининых, </a:t>
            </a:r>
            <a:r>
              <a:rPr lang="ru-RU" dirty="0" err="1" smtClean="0"/>
              <a:t>с.Чикой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Users\KDN\Desktop\нг\20240121_130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02" y="1666543"/>
            <a:ext cx="3295996" cy="43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DN\Desktop\нг\20240121_130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8002" y="1666543"/>
            <a:ext cx="3295996" cy="43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5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Семья </a:t>
            </a:r>
            <a:r>
              <a:rPr lang="ru-RU" dirty="0" err="1" smtClean="0"/>
              <a:t>Шангиных</a:t>
            </a:r>
            <a:r>
              <a:rPr lang="ru-RU" dirty="0" smtClean="0"/>
              <a:t> - </a:t>
            </a:r>
            <a:r>
              <a:rPr lang="ru-RU" dirty="0" err="1" smtClean="0"/>
              <a:t>Леснеевых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5 января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        6 января </a:t>
            </a:r>
            <a:endParaRPr lang="ru-RU" dirty="0"/>
          </a:p>
        </p:txBody>
      </p:sp>
      <p:pic>
        <p:nvPicPr>
          <p:cNvPr id="13314" name="Picture 2" descr="C:\Users\KDN\Desktop\нг\20240111_0834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039" y="1742859"/>
            <a:ext cx="2618509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DN\Desktop\нг\20240111_0832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6658" y="1742859"/>
            <a:ext cx="2618509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5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Специалисты ЦРБ, ОСЗН, </a:t>
            </a:r>
            <a:br>
              <a:rPr lang="ru-RU" dirty="0" smtClean="0"/>
            </a:br>
            <a:r>
              <a:rPr lang="ru-RU" dirty="0" smtClean="0"/>
              <a:t>отдела опеки </a:t>
            </a:r>
            <a:endParaRPr lang="ru-RU" dirty="0"/>
          </a:p>
        </p:txBody>
      </p:sp>
      <p:pic>
        <p:nvPicPr>
          <p:cNvPr id="11266" name="Picture 2" descr="C:\Users\KDN\Desktop\нг\20240121_1302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288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DN\Desktop\нг\20240121_130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060848"/>
            <a:ext cx="43924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1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Дежурства по барам, кафе, ресторанам </a:t>
            </a:r>
            <a:endParaRPr lang="ru-RU" dirty="0"/>
          </a:p>
        </p:txBody>
      </p:sp>
      <p:pic>
        <p:nvPicPr>
          <p:cNvPr id="12290" name="Picture 2" descr="C:\Users\KDN\Desktop\нг\IMG-2a5a417708bd6db0fc74aa2d0ecd2e38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6288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DN\Desktop\нг\IMG-a47f0a197ce65d16c7533315723aa28c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628800"/>
            <a:ext cx="32959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2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747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каникулы </a:t>
            </a:r>
            <a:endParaRPr lang="ru-RU" dirty="0"/>
          </a:p>
        </p:txBody>
      </p:sp>
      <p:pic>
        <p:nvPicPr>
          <p:cNvPr id="14338" name="Picture 2" descr="C:\Users\KDN\Desktop\нг\20240121_130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38600" cy="30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DN\Desktop\нг\20240111_0835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340768"/>
            <a:ext cx="36576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7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3681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Выявленные административные правонарушения 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340968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01.01.2024 года в ГБУЗ «Кяхтинская ЦРБ» обратился несовершеннолетний К., 2011 года рождения, диагноз «Алкогольная интоксикация»</a:t>
            </a:r>
          </a:p>
          <a:p>
            <a:pPr marL="0" indent="0">
              <a:buNone/>
            </a:pPr>
            <a:r>
              <a:rPr lang="ru-RU" sz="2000" dirty="0" smtClean="0"/>
              <a:t>      Привлечена к административной ответственности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законный представитель – опекун Ж., наложен штраф в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размере 1500 рублей (по ст.20.22 </a:t>
            </a:r>
            <a:r>
              <a:rPr lang="ru-RU" sz="2000" dirty="0" err="1" smtClean="0"/>
              <a:t>КРФоАП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0233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DN\Desktop\4beb2433caa85ce1e51a97b31452f1f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856984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5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/>
          <a:lstStyle/>
          <a:p>
            <a:r>
              <a:rPr lang="ru-RU" sz="2400" dirty="0"/>
              <a:t>02.01.2024 года продана бутылка газированного сидра марки «Мистер Лис», емкостью 1 литр,  в магазине «Саша» по </a:t>
            </a:r>
            <a:r>
              <a:rPr lang="ru-RU" sz="2400" dirty="0" err="1"/>
              <a:t>ул.Юбилейная</a:t>
            </a:r>
            <a:r>
              <a:rPr lang="ru-RU" sz="2400" dirty="0"/>
              <a:t>, </a:t>
            </a:r>
            <a:r>
              <a:rPr lang="ru-RU" sz="2400" dirty="0" err="1"/>
              <a:t>г.Кяхта</a:t>
            </a:r>
            <a:r>
              <a:rPr lang="ru-RU" sz="2400" dirty="0"/>
              <a:t>. Продавцу вынесено административное наказание в виде штрафа в размере 15 000 рублей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825177" cy="39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7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65104"/>
            <a:ext cx="8183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 работы субъектов профилактики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83880" cy="345929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период новогодних праздничных каникул несовершеннолетние и законные представители, состоящие на различных видах учета, к административной и уголовной ответственности не привлекались.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83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Распоряжение </a:t>
            </a:r>
            <a:br>
              <a:rPr lang="ru-RU" dirty="0" smtClean="0"/>
            </a:br>
            <a:r>
              <a:rPr lang="ru-RU" dirty="0" smtClean="0"/>
              <a:t>  «Об организации дежурств» </a:t>
            </a:r>
            <a:endParaRPr lang="ru-RU" dirty="0"/>
          </a:p>
        </p:txBody>
      </p:sp>
      <p:pic>
        <p:nvPicPr>
          <p:cNvPr id="1026" name="Picture 2" descr="C:\Users\KDN\Desktop\2024-01-21_13-13-2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700808"/>
            <a:ext cx="2968749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KDN1\Downloads\2024-01-21_13-21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4563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1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41168"/>
            <a:ext cx="8183880" cy="10938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     </a:t>
            </a:r>
            <a:r>
              <a:rPr lang="ru-RU" sz="2700" dirty="0" smtClean="0"/>
              <a:t>Благодарим за совместную работу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108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Штатные специалисты Комиссии</a:t>
            </a:r>
          </a:p>
          <a:p>
            <a:r>
              <a:rPr lang="ru-RU" dirty="0" smtClean="0"/>
              <a:t>Отдел опеки и попечительства</a:t>
            </a:r>
          </a:p>
          <a:p>
            <a:r>
              <a:rPr lang="ru-RU" dirty="0" smtClean="0"/>
              <a:t>ГБУЗ «Кяхтинская ЦРБ»</a:t>
            </a:r>
          </a:p>
          <a:p>
            <a:r>
              <a:rPr lang="ru-RU" dirty="0" smtClean="0"/>
              <a:t>ОСЗН по Кяхтинскому району</a:t>
            </a:r>
          </a:p>
          <a:p>
            <a:r>
              <a:rPr lang="ru-RU" dirty="0" smtClean="0"/>
              <a:t>ОФКС и МП</a:t>
            </a:r>
          </a:p>
          <a:p>
            <a:r>
              <a:rPr lang="ru-RU" dirty="0" smtClean="0"/>
              <a:t>Отдел культуры</a:t>
            </a:r>
          </a:p>
          <a:p>
            <a:r>
              <a:rPr lang="ru-RU" dirty="0" smtClean="0"/>
              <a:t>ОМВД России по Кяхтинскому району</a:t>
            </a:r>
          </a:p>
          <a:p>
            <a:r>
              <a:rPr lang="ru-RU" dirty="0" smtClean="0"/>
              <a:t>МКУ РУО</a:t>
            </a:r>
          </a:p>
          <a:p>
            <a:r>
              <a:rPr lang="ru-RU" dirty="0" smtClean="0"/>
              <a:t>ЦЗН по Кяхтинскому району</a:t>
            </a:r>
          </a:p>
          <a:p>
            <a:r>
              <a:rPr lang="ru-RU" dirty="0" smtClean="0"/>
              <a:t>Уголовно-исполнительная инспекция</a:t>
            </a:r>
          </a:p>
          <a:p>
            <a:r>
              <a:rPr lang="ru-RU" dirty="0" smtClean="0"/>
              <a:t>Водители МБУ «АХС»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125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7467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      Спасибо за внимание!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420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01528" cy="10356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посещение новогоднего представления </a:t>
            </a:r>
            <a:endParaRPr lang="ru-RU" dirty="0"/>
          </a:p>
        </p:txBody>
      </p:sp>
      <p:pic>
        <p:nvPicPr>
          <p:cNvPr id="3074" name="Picture 2" descr="C:\Users\KDN\Desktop\нг\20240121_1258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764704"/>
            <a:ext cx="40896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Users\KDN1\Downloads\20240121_133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76672"/>
            <a:ext cx="322273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Полицейский Дед Мороз </a:t>
            </a:r>
            <a:endParaRPr lang="ru-RU" dirty="0"/>
          </a:p>
        </p:txBody>
      </p:sp>
      <p:pic>
        <p:nvPicPr>
          <p:cNvPr id="4098" name="Picture 2" descr="C:\Users\KDN\Desktop\нг\20240111_083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8478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DN\Desktop\нг\20240111_0833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48478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2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DN\Desktop\Screenshot_2024-01-21-13-51-25-106_com.viber.vo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3158009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Размещение информации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15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Семейный патронаж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err="1" smtClean="0"/>
              <a:t>с.Усть</a:t>
            </a:r>
            <a:r>
              <a:rPr lang="ru-RU" dirty="0" smtClean="0"/>
              <a:t>-Кяхта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г.Кяхта</a:t>
            </a:r>
            <a:endParaRPr lang="ru-RU" dirty="0"/>
          </a:p>
        </p:txBody>
      </p:sp>
      <p:pic>
        <p:nvPicPr>
          <p:cNvPr id="5122" name="Picture 2" descr="C:\Users\KDN\Desktop\нг\20240111_0831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268760"/>
            <a:ext cx="3197348" cy="39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DN\Desktop\нг\20240111_0831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268760"/>
            <a:ext cx="261974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7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3931920" cy="57606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г.Кяхта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54880" y="404664"/>
            <a:ext cx="3931920" cy="64807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 err="1" smtClean="0"/>
              <a:t>с.Шарагол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KDN\Desktop\нг\20240111_0832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395514" cy="45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DN\Desktop\нг\20240111_0833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288" y="1340768"/>
            <a:ext cx="296124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5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3931920" cy="648072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с.Шарагол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54880" y="764704"/>
            <a:ext cx="3931920" cy="576064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с.Шарагол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KDN\Desktop\нг\20240111_0833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2403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DN\Desktop\нг\20240111_0833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556792"/>
            <a:ext cx="32011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6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3931920" cy="648072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/>
              <a:t>с.Ивановка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54880" y="620688"/>
            <a:ext cx="3931920" cy="648072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с.Чикой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Users\KDN\Desktop\нг\20240111_0834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10748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DN\Desktop\нг\20240121_1300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5"/>
            <a:ext cx="323969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1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153</TotalTime>
  <Words>238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Организация работы районной Комиссии по делам несовершеннолетних и защите  их прав в новогодние праздничные дни</vt:lpstr>
      <vt:lpstr>Распоряжение    «Об организации дежурств» </vt:lpstr>
      <vt:lpstr>посещение новогоднего представления </vt:lpstr>
      <vt:lpstr>      Полицейский Дед Мороз </vt:lpstr>
      <vt:lpstr>Размещение информации </vt:lpstr>
      <vt:lpstr>        Семейный патронаж 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Семья Дружининых, с.Чикой </vt:lpstr>
      <vt:lpstr>Семья Шангиных - Леснеевых </vt:lpstr>
      <vt:lpstr>Специалисты ЦРБ, ОСЗН,  отдела опеки </vt:lpstr>
      <vt:lpstr>Дежурства по барам, кафе, ресторанам </vt:lpstr>
      <vt:lpstr>Спортивные каникулы </vt:lpstr>
      <vt:lpstr>Выявленные административные правонарушения </vt:lpstr>
      <vt:lpstr>Презентация PowerPoint</vt:lpstr>
      <vt:lpstr>Презентация PowerPoint</vt:lpstr>
      <vt:lpstr>Результат работы субъектов профилактики</vt:lpstr>
      <vt:lpstr>           Благодарим за совместную работу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KDN</dc:creator>
  <cp:lastModifiedBy>KDN</cp:lastModifiedBy>
  <cp:revision>27</cp:revision>
  <dcterms:created xsi:type="dcterms:W3CDTF">2024-01-21T10:03:53Z</dcterms:created>
  <dcterms:modified xsi:type="dcterms:W3CDTF">2024-01-22T05:54:13Z</dcterms:modified>
</cp:coreProperties>
</file>